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8" r:id="rId2"/>
  </p:sldIdLst>
  <p:sldSz cx="18288000" cy="10285413"/>
  <p:notesSz cx="9144000" cy="6858000"/>
  <p:defaultTextStyle>
    <a:defPPr>
      <a:defRPr lang="de-DE"/>
    </a:defPPr>
    <a:lvl1pPr marL="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1pPr>
    <a:lvl2pPr marL="689065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2pPr>
    <a:lvl3pPr marL="137813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3pPr>
    <a:lvl4pPr marL="206719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4pPr>
    <a:lvl5pPr marL="275625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5pPr>
    <a:lvl6pPr marL="344532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6pPr>
    <a:lvl7pPr marL="413438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7pPr>
    <a:lvl8pPr marL="4823453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8pPr>
    <a:lvl9pPr marL="5512518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108" y="57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285"/>
            <a:ext cx="13716000" cy="3580847"/>
          </a:xfrm>
        </p:spPr>
        <p:txBody>
          <a:bodyPr anchor="b"/>
          <a:lstStyle>
            <a:lvl1pPr algn="ctr"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2223"/>
            <a:ext cx="13716000" cy="248326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709" indent="0" algn="ctr">
              <a:buNone/>
              <a:defRPr sz="3000"/>
            </a:lvl2pPr>
            <a:lvl3pPr marL="1371417" indent="0" algn="ctr">
              <a:buNone/>
              <a:defRPr sz="2700"/>
            </a:lvl3pPr>
            <a:lvl4pPr marL="2057126" indent="0" algn="ctr">
              <a:buNone/>
              <a:defRPr sz="2400"/>
            </a:lvl4pPr>
            <a:lvl5pPr marL="2742834" indent="0" algn="ctr">
              <a:buNone/>
              <a:defRPr sz="2400"/>
            </a:lvl5pPr>
            <a:lvl6pPr marL="3428543" indent="0" algn="ctr">
              <a:buNone/>
              <a:defRPr sz="2400"/>
            </a:lvl6pPr>
            <a:lvl7pPr marL="4114251" indent="0" algn="ctr">
              <a:buNone/>
              <a:defRPr sz="2400"/>
            </a:lvl7pPr>
            <a:lvl8pPr marL="4799960" indent="0" algn="ctr">
              <a:buNone/>
              <a:defRPr sz="2400"/>
            </a:lvl8pPr>
            <a:lvl9pPr marL="5485668" indent="0" algn="ctr">
              <a:buNone/>
              <a:defRPr sz="24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4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03"/>
            <a:ext cx="3943350" cy="8716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03"/>
            <a:ext cx="11601450" cy="87164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2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66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212"/>
            <a:ext cx="15773400" cy="4278445"/>
          </a:xfrm>
        </p:spPr>
        <p:txBody>
          <a:bodyPr anchor="b"/>
          <a:lstStyle>
            <a:lvl1pPr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3133"/>
            <a:ext cx="15773400" cy="224993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0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1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283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5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2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7999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566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90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19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04"/>
            <a:ext cx="15773400" cy="19880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356"/>
            <a:ext cx="7736681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033"/>
            <a:ext cx="7736681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356"/>
            <a:ext cx="7774782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033"/>
            <a:ext cx="7774782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53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9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0910"/>
            <a:ext cx="9258300" cy="7309310"/>
          </a:xfrm>
        </p:spPr>
        <p:txBody>
          <a:bodyPr/>
          <a:lstStyle>
            <a:lvl1pPr>
              <a:defRPr sz="4799"/>
            </a:lvl1pPr>
            <a:lvl2pPr>
              <a:defRPr sz="4199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74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0910"/>
            <a:ext cx="9258300" cy="7309310"/>
          </a:xfrm>
        </p:spPr>
        <p:txBody>
          <a:bodyPr anchor="t"/>
          <a:lstStyle>
            <a:lvl1pPr marL="0" indent="0">
              <a:buNone/>
              <a:defRPr sz="4799"/>
            </a:lvl1pPr>
            <a:lvl2pPr marL="685709" indent="0">
              <a:buNone/>
              <a:defRPr sz="4199"/>
            </a:lvl2pPr>
            <a:lvl3pPr marL="1371417" indent="0">
              <a:buNone/>
              <a:defRPr sz="3600"/>
            </a:lvl3pPr>
            <a:lvl4pPr marL="2057126" indent="0">
              <a:buNone/>
              <a:defRPr sz="3000"/>
            </a:lvl4pPr>
            <a:lvl5pPr marL="2742834" indent="0">
              <a:buNone/>
              <a:defRPr sz="3000"/>
            </a:lvl5pPr>
            <a:lvl6pPr marL="3428543" indent="0">
              <a:buNone/>
              <a:defRPr sz="3000"/>
            </a:lvl6pPr>
            <a:lvl7pPr marL="4114251" indent="0">
              <a:buNone/>
              <a:defRPr sz="3000"/>
            </a:lvl7pPr>
            <a:lvl8pPr marL="4799960" indent="0">
              <a:buNone/>
              <a:defRPr sz="3000"/>
            </a:lvl8pPr>
            <a:lvl9pPr marL="5485668" indent="0">
              <a:buNone/>
              <a:defRPr sz="3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2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04"/>
            <a:ext cx="15773400" cy="198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015"/>
            <a:ext cx="15773400" cy="652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3055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72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6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4" indent="-342854" algn="l" defTabSz="1371417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199" kern="1200">
          <a:solidFill>
            <a:schemeClr val="tx1"/>
          </a:solidFill>
          <a:latin typeface="+mn-lt"/>
          <a:ea typeface="+mn-ea"/>
          <a:cs typeface="+mn-cs"/>
        </a:defRPr>
      </a:lvl1pPr>
      <a:lvl2pPr marL="102856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271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99980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689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43" y="207458"/>
            <a:ext cx="2238342" cy="1080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462" y="207458"/>
            <a:ext cx="3688538" cy="10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06766" y="1484156"/>
            <a:ext cx="17113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Abschlussarbeit: </a:t>
            </a:r>
            <a:r>
              <a:rPr lang="de-DE" sz="5400" dirty="0" smtClean="0"/>
              <a:t>Einbindung einer Spritzgießmaschine in einem Leitrechnersystem</a:t>
            </a:r>
            <a:endParaRPr lang="de-DE" sz="48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06766" y="3637510"/>
            <a:ext cx="108167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4000" dirty="0" smtClean="0"/>
              <a:t>Die Produktion der c-</a:t>
            </a:r>
            <a:r>
              <a:rPr lang="de-DE" sz="4000" dirty="0" err="1" smtClean="0"/>
              <a:t>factory</a:t>
            </a:r>
            <a:r>
              <a:rPr lang="de-DE" sz="4000" dirty="0" smtClean="0"/>
              <a:t> soll besser werden! </a:t>
            </a:r>
          </a:p>
          <a:p>
            <a:pPr algn="just"/>
            <a:endParaRPr lang="de-DE" sz="4000" dirty="0" smtClean="0"/>
          </a:p>
          <a:p>
            <a:pPr algn="just"/>
            <a:r>
              <a:rPr lang="de-DE" sz="4000" dirty="0" smtClean="0"/>
              <a:t>Ihre Aufgabe wird sein, unsere Spritzgießmaschine von ARBURG mit einem Leitrechnersystem (ARBURG ALS) in unser System ganzheitlich einzubinden. </a:t>
            </a:r>
            <a:endParaRPr lang="de-DE" sz="40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5" t="25715" r="16381" b="14469"/>
          <a:stretch/>
        </p:blipFill>
        <p:spPr>
          <a:xfrm>
            <a:off x="13214959" y="3238482"/>
            <a:ext cx="4893956" cy="356912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06766" y="8797904"/>
            <a:ext cx="17113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Betreuung</a:t>
            </a:r>
            <a:r>
              <a:rPr lang="de-DE" sz="3600" dirty="0" smtClean="0"/>
              <a:t>: 	Prof.-Dr. Christoph Bunsen    	und 	Roland Oppelt </a:t>
            </a:r>
          </a:p>
          <a:p>
            <a:r>
              <a:rPr lang="de-DE" sz="3600" b="1" dirty="0" smtClean="0"/>
              <a:t>Kontakt</a:t>
            </a:r>
            <a:r>
              <a:rPr lang="de-DE" sz="3600" dirty="0" smtClean="0"/>
              <a:t>: 	christoph.bunsen@fhws.de		roland.oppelt@fhws.de</a:t>
            </a:r>
            <a:endParaRPr lang="de-DE" sz="3000" dirty="0">
              <a:latin typeface="DIN" panose="02000504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DIN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Roman, Sabina</cp:lastModifiedBy>
  <cp:revision>52</cp:revision>
  <dcterms:created xsi:type="dcterms:W3CDTF">2013-06-05T07:18:02Z</dcterms:created>
  <dcterms:modified xsi:type="dcterms:W3CDTF">2020-05-04T11:32:15Z</dcterms:modified>
</cp:coreProperties>
</file>