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8" r:id="rId2"/>
  </p:sldIdLst>
  <p:sldSz cx="18288000" cy="10285413"/>
  <p:notesSz cx="9144000" cy="6858000"/>
  <p:defaultTextStyle>
    <a:defPPr>
      <a:defRPr lang="de-DE"/>
    </a:defPPr>
    <a:lvl1pPr marL="0" algn="l" defTabSz="1378130" rtl="0" eaLnBrk="1" latinLnBrk="0" hangingPunct="1">
      <a:defRPr sz="2713" kern="1200">
        <a:solidFill>
          <a:schemeClr val="tx1"/>
        </a:solidFill>
        <a:latin typeface="+mn-lt"/>
        <a:ea typeface="+mn-ea"/>
        <a:cs typeface="+mn-cs"/>
      </a:defRPr>
    </a:lvl1pPr>
    <a:lvl2pPr marL="689065" algn="l" defTabSz="1378130" rtl="0" eaLnBrk="1" latinLnBrk="0" hangingPunct="1">
      <a:defRPr sz="2713" kern="1200">
        <a:solidFill>
          <a:schemeClr val="tx1"/>
        </a:solidFill>
        <a:latin typeface="+mn-lt"/>
        <a:ea typeface="+mn-ea"/>
        <a:cs typeface="+mn-cs"/>
      </a:defRPr>
    </a:lvl2pPr>
    <a:lvl3pPr marL="1378130" algn="l" defTabSz="1378130" rtl="0" eaLnBrk="1" latinLnBrk="0" hangingPunct="1">
      <a:defRPr sz="2713" kern="1200">
        <a:solidFill>
          <a:schemeClr val="tx1"/>
        </a:solidFill>
        <a:latin typeface="+mn-lt"/>
        <a:ea typeface="+mn-ea"/>
        <a:cs typeface="+mn-cs"/>
      </a:defRPr>
    </a:lvl3pPr>
    <a:lvl4pPr marL="2067194" algn="l" defTabSz="1378130" rtl="0" eaLnBrk="1" latinLnBrk="0" hangingPunct="1">
      <a:defRPr sz="2713" kern="1200">
        <a:solidFill>
          <a:schemeClr val="tx1"/>
        </a:solidFill>
        <a:latin typeface="+mn-lt"/>
        <a:ea typeface="+mn-ea"/>
        <a:cs typeface="+mn-cs"/>
      </a:defRPr>
    </a:lvl4pPr>
    <a:lvl5pPr marL="2756259" algn="l" defTabSz="1378130" rtl="0" eaLnBrk="1" latinLnBrk="0" hangingPunct="1">
      <a:defRPr sz="2713" kern="1200">
        <a:solidFill>
          <a:schemeClr val="tx1"/>
        </a:solidFill>
        <a:latin typeface="+mn-lt"/>
        <a:ea typeface="+mn-ea"/>
        <a:cs typeface="+mn-cs"/>
      </a:defRPr>
    </a:lvl5pPr>
    <a:lvl6pPr marL="3445324" algn="l" defTabSz="1378130" rtl="0" eaLnBrk="1" latinLnBrk="0" hangingPunct="1">
      <a:defRPr sz="2713" kern="1200">
        <a:solidFill>
          <a:schemeClr val="tx1"/>
        </a:solidFill>
        <a:latin typeface="+mn-lt"/>
        <a:ea typeface="+mn-ea"/>
        <a:cs typeface="+mn-cs"/>
      </a:defRPr>
    </a:lvl6pPr>
    <a:lvl7pPr marL="4134389" algn="l" defTabSz="1378130" rtl="0" eaLnBrk="1" latinLnBrk="0" hangingPunct="1">
      <a:defRPr sz="2713" kern="1200">
        <a:solidFill>
          <a:schemeClr val="tx1"/>
        </a:solidFill>
        <a:latin typeface="+mn-lt"/>
        <a:ea typeface="+mn-ea"/>
        <a:cs typeface="+mn-cs"/>
      </a:defRPr>
    </a:lvl7pPr>
    <a:lvl8pPr marL="4823453" algn="l" defTabSz="1378130" rtl="0" eaLnBrk="1" latinLnBrk="0" hangingPunct="1">
      <a:defRPr sz="2713" kern="1200">
        <a:solidFill>
          <a:schemeClr val="tx1"/>
        </a:solidFill>
        <a:latin typeface="+mn-lt"/>
        <a:ea typeface="+mn-ea"/>
        <a:cs typeface="+mn-cs"/>
      </a:defRPr>
    </a:lvl8pPr>
    <a:lvl9pPr marL="5512518" algn="l" defTabSz="1378130" rtl="0" eaLnBrk="1" latinLnBrk="0" hangingPunct="1">
      <a:defRPr sz="271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 userDrawn="1">
          <p15:clr>
            <a:srgbClr val="A4A3A4"/>
          </p15:clr>
        </p15:guide>
        <p15:guide id="2" pos="57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70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37" d="100"/>
          <a:sy n="37" d="100"/>
        </p:scale>
        <p:origin x="108" y="96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285"/>
            <a:ext cx="13716000" cy="3580847"/>
          </a:xfrm>
        </p:spPr>
        <p:txBody>
          <a:bodyPr anchor="b"/>
          <a:lstStyle>
            <a:lvl1pPr algn="ctr">
              <a:defRPr sz="8999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2223"/>
            <a:ext cx="13716000" cy="2483260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709" indent="0" algn="ctr">
              <a:buNone/>
              <a:defRPr sz="3000"/>
            </a:lvl2pPr>
            <a:lvl3pPr marL="1371417" indent="0" algn="ctr">
              <a:buNone/>
              <a:defRPr sz="2700"/>
            </a:lvl3pPr>
            <a:lvl4pPr marL="2057126" indent="0" algn="ctr">
              <a:buNone/>
              <a:defRPr sz="2400"/>
            </a:lvl4pPr>
            <a:lvl5pPr marL="2742834" indent="0" algn="ctr">
              <a:buNone/>
              <a:defRPr sz="2400"/>
            </a:lvl5pPr>
            <a:lvl6pPr marL="3428543" indent="0" algn="ctr">
              <a:buNone/>
              <a:defRPr sz="2400"/>
            </a:lvl6pPr>
            <a:lvl7pPr marL="4114251" indent="0" algn="ctr">
              <a:buNone/>
              <a:defRPr sz="2400"/>
            </a:lvl7pPr>
            <a:lvl8pPr marL="4799960" indent="0" algn="ctr">
              <a:buNone/>
              <a:defRPr sz="2400"/>
            </a:lvl8pPr>
            <a:lvl9pPr marL="5485668" indent="0" algn="ctr">
              <a:buNone/>
              <a:defRPr sz="24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5434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5272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603"/>
            <a:ext cx="3943350" cy="871641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603"/>
            <a:ext cx="11601450" cy="8716412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232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5666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4212"/>
            <a:ext cx="15773400" cy="4278445"/>
          </a:xfrm>
        </p:spPr>
        <p:txBody>
          <a:bodyPr anchor="b"/>
          <a:lstStyle>
            <a:lvl1pPr>
              <a:defRPr sz="8999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3133"/>
            <a:ext cx="15773400" cy="2249933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70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17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2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283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854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251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79996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5668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6905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015"/>
            <a:ext cx="7772400" cy="65260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015"/>
            <a:ext cx="7772400" cy="65260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1190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604"/>
            <a:ext cx="15773400" cy="1988038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1356"/>
            <a:ext cx="7736681" cy="1235677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709" indent="0">
              <a:buNone/>
              <a:defRPr sz="3000" b="1"/>
            </a:lvl2pPr>
            <a:lvl3pPr marL="1371417" indent="0">
              <a:buNone/>
              <a:defRPr sz="2700" b="1"/>
            </a:lvl3pPr>
            <a:lvl4pPr marL="2057126" indent="0">
              <a:buNone/>
              <a:defRPr sz="2400" b="1"/>
            </a:lvl4pPr>
            <a:lvl5pPr marL="2742834" indent="0">
              <a:buNone/>
              <a:defRPr sz="2400" b="1"/>
            </a:lvl5pPr>
            <a:lvl6pPr marL="3428543" indent="0">
              <a:buNone/>
              <a:defRPr sz="2400" b="1"/>
            </a:lvl6pPr>
            <a:lvl7pPr marL="4114251" indent="0">
              <a:buNone/>
              <a:defRPr sz="2400" b="1"/>
            </a:lvl7pPr>
            <a:lvl8pPr marL="4799960" indent="0">
              <a:buNone/>
              <a:defRPr sz="2400" b="1"/>
            </a:lvl8pPr>
            <a:lvl9pPr marL="5485668" indent="0">
              <a:buNone/>
              <a:defRPr sz="24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7033"/>
            <a:ext cx="7736681" cy="5526029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1356"/>
            <a:ext cx="7774782" cy="1235677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709" indent="0">
              <a:buNone/>
              <a:defRPr sz="3000" b="1"/>
            </a:lvl2pPr>
            <a:lvl3pPr marL="1371417" indent="0">
              <a:buNone/>
              <a:defRPr sz="2700" b="1"/>
            </a:lvl3pPr>
            <a:lvl4pPr marL="2057126" indent="0">
              <a:buNone/>
              <a:defRPr sz="2400" b="1"/>
            </a:lvl4pPr>
            <a:lvl5pPr marL="2742834" indent="0">
              <a:buNone/>
              <a:defRPr sz="2400" b="1"/>
            </a:lvl5pPr>
            <a:lvl6pPr marL="3428543" indent="0">
              <a:buNone/>
              <a:defRPr sz="2400" b="1"/>
            </a:lvl6pPr>
            <a:lvl7pPr marL="4114251" indent="0">
              <a:buNone/>
              <a:defRPr sz="2400" b="1"/>
            </a:lvl7pPr>
            <a:lvl8pPr marL="4799960" indent="0">
              <a:buNone/>
              <a:defRPr sz="2400" b="1"/>
            </a:lvl8pPr>
            <a:lvl9pPr marL="5485668" indent="0">
              <a:buNone/>
              <a:defRPr sz="24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7033"/>
            <a:ext cx="7774782" cy="5526029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6537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6957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2294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694"/>
            <a:ext cx="5898356" cy="2399930"/>
          </a:xfrm>
        </p:spPr>
        <p:txBody>
          <a:bodyPr anchor="b"/>
          <a:lstStyle>
            <a:lvl1pPr>
              <a:defRPr sz="4799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0910"/>
            <a:ext cx="9258300" cy="7309310"/>
          </a:xfrm>
        </p:spPr>
        <p:txBody>
          <a:bodyPr/>
          <a:lstStyle>
            <a:lvl1pPr>
              <a:defRPr sz="4799"/>
            </a:lvl1pPr>
            <a:lvl2pPr>
              <a:defRPr sz="4199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5624"/>
            <a:ext cx="5898356" cy="5716500"/>
          </a:xfrm>
        </p:spPr>
        <p:txBody>
          <a:bodyPr/>
          <a:lstStyle>
            <a:lvl1pPr marL="0" indent="0">
              <a:buNone/>
              <a:defRPr sz="2400"/>
            </a:lvl1pPr>
            <a:lvl2pPr marL="685709" indent="0">
              <a:buNone/>
              <a:defRPr sz="2100"/>
            </a:lvl2pPr>
            <a:lvl3pPr marL="1371417" indent="0">
              <a:buNone/>
              <a:defRPr sz="1800"/>
            </a:lvl3pPr>
            <a:lvl4pPr marL="2057126" indent="0">
              <a:buNone/>
              <a:defRPr sz="1500"/>
            </a:lvl4pPr>
            <a:lvl5pPr marL="2742834" indent="0">
              <a:buNone/>
              <a:defRPr sz="1500"/>
            </a:lvl5pPr>
            <a:lvl6pPr marL="3428543" indent="0">
              <a:buNone/>
              <a:defRPr sz="1500"/>
            </a:lvl6pPr>
            <a:lvl7pPr marL="4114251" indent="0">
              <a:buNone/>
              <a:defRPr sz="1500"/>
            </a:lvl7pPr>
            <a:lvl8pPr marL="4799960" indent="0">
              <a:buNone/>
              <a:defRPr sz="1500"/>
            </a:lvl8pPr>
            <a:lvl9pPr marL="5485668" indent="0">
              <a:buNone/>
              <a:defRPr sz="15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7748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694"/>
            <a:ext cx="5898356" cy="2399930"/>
          </a:xfrm>
        </p:spPr>
        <p:txBody>
          <a:bodyPr anchor="b"/>
          <a:lstStyle>
            <a:lvl1pPr>
              <a:defRPr sz="4799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0910"/>
            <a:ext cx="9258300" cy="7309310"/>
          </a:xfrm>
        </p:spPr>
        <p:txBody>
          <a:bodyPr anchor="t"/>
          <a:lstStyle>
            <a:lvl1pPr marL="0" indent="0">
              <a:buNone/>
              <a:defRPr sz="4799"/>
            </a:lvl1pPr>
            <a:lvl2pPr marL="685709" indent="0">
              <a:buNone/>
              <a:defRPr sz="4199"/>
            </a:lvl2pPr>
            <a:lvl3pPr marL="1371417" indent="0">
              <a:buNone/>
              <a:defRPr sz="3600"/>
            </a:lvl3pPr>
            <a:lvl4pPr marL="2057126" indent="0">
              <a:buNone/>
              <a:defRPr sz="3000"/>
            </a:lvl4pPr>
            <a:lvl5pPr marL="2742834" indent="0">
              <a:buNone/>
              <a:defRPr sz="3000"/>
            </a:lvl5pPr>
            <a:lvl6pPr marL="3428543" indent="0">
              <a:buNone/>
              <a:defRPr sz="3000"/>
            </a:lvl6pPr>
            <a:lvl7pPr marL="4114251" indent="0">
              <a:buNone/>
              <a:defRPr sz="3000"/>
            </a:lvl7pPr>
            <a:lvl8pPr marL="4799960" indent="0">
              <a:buNone/>
              <a:defRPr sz="3000"/>
            </a:lvl8pPr>
            <a:lvl9pPr marL="5485668" indent="0">
              <a:buNone/>
              <a:defRPr sz="3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5624"/>
            <a:ext cx="5898356" cy="5716500"/>
          </a:xfrm>
        </p:spPr>
        <p:txBody>
          <a:bodyPr/>
          <a:lstStyle>
            <a:lvl1pPr marL="0" indent="0">
              <a:buNone/>
              <a:defRPr sz="2400"/>
            </a:lvl1pPr>
            <a:lvl2pPr marL="685709" indent="0">
              <a:buNone/>
              <a:defRPr sz="2100"/>
            </a:lvl2pPr>
            <a:lvl3pPr marL="1371417" indent="0">
              <a:buNone/>
              <a:defRPr sz="1800"/>
            </a:lvl3pPr>
            <a:lvl4pPr marL="2057126" indent="0">
              <a:buNone/>
              <a:defRPr sz="1500"/>
            </a:lvl4pPr>
            <a:lvl5pPr marL="2742834" indent="0">
              <a:buNone/>
              <a:defRPr sz="1500"/>
            </a:lvl5pPr>
            <a:lvl6pPr marL="3428543" indent="0">
              <a:buNone/>
              <a:defRPr sz="1500"/>
            </a:lvl6pPr>
            <a:lvl7pPr marL="4114251" indent="0">
              <a:buNone/>
              <a:defRPr sz="1500"/>
            </a:lvl7pPr>
            <a:lvl8pPr marL="4799960" indent="0">
              <a:buNone/>
              <a:defRPr sz="1500"/>
            </a:lvl8pPr>
            <a:lvl9pPr marL="5485668" indent="0">
              <a:buNone/>
              <a:defRPr sz="15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5219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604"/>
            <a:ext cx="15773400" cy="19880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015"/>
            <a:ext cx="15773400" cy="652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3055"/>
            <a:ext cx="4114800" cy="5476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3055"/>
            <a:ext cx="6172200" cy="5476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3055"/>
            <a:ext cx="4114800" cy="5476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8729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1371417" rtl="0" eaLnBrk="1" latinLnBrk="0" hangingPunct="1">
        <a:lnSpc>
          <a:spcPct val="90000"/>
        </a:lnSpc>
        <a:spcBef>
          <a:spcPct val="0"/>
        </a:spcBef>
        <a:buNone/>
        <a:defRPr sz="65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4" indent="-342854" algn="l" defTabSz="1371417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199" kern="1200">
          <a:solidFill>
            <a:schemeClr val="tx1"/>
          </a:solidFill>
          <a:latin typeface="+mn-lt"/>
          <a:ea typeface="+mn-ea"/>
          <a:cs typeface="+mn-cs"/>
        </a:defRPr>
      </a:lvl1pPr>
      <a:lvl2pPr marL="1028563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271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399980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689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397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106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814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523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09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17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26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834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543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251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99960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668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643" y="207458"/>
            <a:ext cx="2238342" cy="1080000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99462" y="207458"/>
            <a:ext cx="3688538" cy="1080000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506766" y="1484156"/>
            <a:ext cx="171136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400" b="1" dirty="0" smtClean="0"/>
              <a:t>Thesis: </a:t>
            </a:r>
            <a:r>
              <a:rPr lang="de-DE" sz="5400" dirty="0" err="1" smtClean="0"/>
              <a:t>Conception</a:t>
            </a:r>
            <a:r>
              <a:rPr lang="de-DE" sz="5400" dirty="0" smtClean="0"/>
              <a:t> </a:t>
            </a:r>
            <a:r>
              <a:rPr lang="de-DE" sz="5400" dirty="0" err="1" smtClean="0"/>
              <a:t>and</a:t>
            </a:r>
            <a:r>
              <a:rPr lang="de-DE" sz="5400" dirty="0" smtClean="0"/>
              <a:t> </a:t>
            </a:r>
            <a:r>
              <a:rPr lang="de-DE" sz="5400" dirty="0" err="1" smtClean="0"/>
              <a:t>validation</a:t>
            </a:r>
            <a:r>
              <a:rPr lang="de-DE" sz="5400" dirty="0" smtClean="0"/>
              <a:t> </a:t>
            </a:r>
            <a:r>
              <a:rPr lang="de-DE" sz="5400" dirty="0" err="1" smtClean="0"/>
              <a:t>of</a:t>
            </a:r>
            <a:r>
              <a:rPr lang="de-DE" sz="5400" dirty="0" smtClean="0"/>
              <a:t> a 3D </a:t>
            </a:r>
            <a:r>
              <a:rPr lang="de-DE" sz="5400" dirty="0" err="1" smtClean="0"/>
              <a:t>printed</a:t>
            </a:r>
            <a:r>
              <a:rPr lang="de-DE" sz="5400" dirty="0" smtClean="0"/>
              <a:t> </a:t>
            </a:r>
            <a:r>
              <a:rPr lang="de-DE" sz="5400" dirty="0" err="1" smtClean="0"/>
              <a:t>tool</a:t>
            </a:r>
            <a:r>
              <a:rPr lang="de-DE" sz="5400" dirty="0" smtClean="0"/>
              <a:t> </a:t>
            </a:r>
            <a:r>
              <a:rPr lang="de-DE" sz="5400" dirty="0" err="1" smtClean="0"/>
              <a:t>for</a:t>
            </a:r>
            <a:r>
              <a:rPr lang="de-DE" sz="5400" dirty="0" smtClean="0"/>
              <a:t> an </a:t>
            </a:r>
            <a:r>
              <a:rPr lang="de-DE" sz="5400" dirty="0" err="1" smtClean="0"/>
              <a:t>injection</a:t>
            </a:r>
            <a:r>
              <a:rPr lang="de-DE" sz="5400" dirty="0" smtClean="0"/>
              <a:t> </a:t>
            </a:r>
            <a:r>
              <a:rPr lang="de-DE" sz="5400" dirty="0" err="1" smtClean="0"/>
              <a:t>moulding</a:t>
            </a:r>
            <a:r>
              <a:rPr lang="de-DE" sz="5400" dirty="0" smtClean="0"/>
              <a:t> </a:t>
            </a:r>
            <a:r>
              <a:rPr lang="de-DE" sz="5400" dirty="0" err="1" smtClean="0"/>
              <a:t>machine</a:t>
            </a:r>
            <a:endParaRPr lang="de-DE" sz="4800" dirty="0" smtClean="0"/>
          </a:p>
        </p:txBody>
      </p:sp>
      <p:sp>
        <p:nvSpPr>
          <p:cNvPr id="6" name="Textfeld 5"/>
          <p:cNvSpPr txBox="1"/>
          <p:nvPr/>
        </p:nvSpPr>
        <p:spPr>
          <a:xfrm>
            <a:off x="506766" y="3637510"/>
            <a:ext cx="1071655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sz="4000" dirty="0" smtClean="0"/>
              <a:t>The c-</a:t>
            </a:r>
            <a:r>
              <a:rPr lang="de-DE" sz="4000" dirty="0" err="1" smtClean="0"/>
              <a:t>factory‘s</a:t>
            </a:r>
            <a:r>
              <a:rPr lang="de-DE" sz="4000" dirty="0" smtClean="0"/>
              <a:t> </a:t>
            </a:r>
            <a:r>
              <a:rPr lang="de-DE" sz="4000" dirty="0" err="1" smtClean="0"/>
              <a:t>production</a:t>
            </a:r>
            <a:r>
              <a:rPr lang="de-DE" sz="4000" dirty="0" smtClean="0"/>
              <a:t> </a:t>
            </a:r>
            <a:r>
              <a:rPr lang="de-DE" sz="4000" dirty="0" err="1" smtClean="0"/>
              <a:t>needs</a:t>
            </a:r>
            <a:r>
              <a:rPr lang="de-DE" sz="4000" dirty="0" smtClean="0"/>
              <a:t> </a:t>
            </a:r>
            <a:r>
              <a:rPr lang="de-DE" sz="4000" dirty="0" err="1" smtClean="0"/>
              <a:t>to</a:t>
            </a:r>
            <a:r>
              <a:rPr lang="de-DE" sz="4000" dirty="0" smtClean="0"/>
              <a:t> </a:t>
            </a:r>
            <a:r>
              <a:rPr lang="de-DE" sz="4000" dirty="0" err="1" smtClean="0"/>
              <a:t>be</a:t>
            </a:r>
            <a:r>
              <a:rPr lang="de-DE" sz="4000" dirty="0" smtClean="0"/>
              <a:t> </a:t>
            </a:r>
            <a:r>
              <a:rPr lang="de-DE" sz="4000" dirty="0" err="1" smtClean="0"/>
              <a:t>improved</a:t>
            </a:r>
            <a:r>
              <a:rPr lang="de-DE" sz="4000" dirty="0" smtClean="0"/>
              <a:t> </a:t>
            </a:r>
            <a:r>
              <a:rPr lang="de-DE" sz="4000" dirty="0" err="1" smtClean="0"/>
              <a:t>and</a:t>
            </a:r>
            <a:r>
              <a:rPr lang="de-DE" sz="4000" dirty="0" smtClean="0"/>
              <a:t> </a:t>
            </a:r>
            <a:r>
              <a:rPr lang="de-DE" sz="4000" dirty="0" err="1" smtClean="0"/>
              <a:t>more</a:t>
            </a:r>
            <a:r>
              <a:rPr lang="de-DE" sz="4000" dirty="0" smtClean="0"/>
              <a:t> diverse!</a:t>
            </a:r>
            <a:endParaRPr lang="de-DE" sz="4000" dirty="0"/>
          </a:p>
          <a:p>
            <a:pPr algn="just"/>
            <a:endParaRPr lang="de-DE" sz="4000" dirty="0"/>
          </a:p>
          <a:p>
            <a:pPr algn="just"/>
            <a:r>
              <a:rPr lang="de-DE" sz="4000" dirty="0" err="1" smtClean="0"/>
              <a:t>Your</a:t>
            </a:r>
            <a:r>
              <a:rPr lang="de-DE" sz="4000" dirty="0" smtClean="0"/>
              <a:t> </a:t>
            </a:r>
            <a:r>
              <a:rPr lang="de-DE" sz="4000" dirty="0" err="1" smtClean="0"/>
              <a:t>task</a:t>
            </a:r>
            <a:r>
              <a:rPr lang="de-DE" sz="4000" dirty="0" smtClean="0"/>
              <a:t> will </a:t>
            </a:r>
            <a:r>
              <a:rPr lang="de-DE" sz="4000" dirty="0" err="1" smtClean="0"/>
              <a:t>be</a:t>
            </a:r>
            <a:r>
              <a:rPr lang="de-DE" sz="4000" dirty="0" smtClean="0"/>
              <a:t> </a:t>
            </a:r>
            <a:r>
              <a:rPr lang="de-DE" sz="4000" dirty="0" err="1" smtClean="0"/>
              <a:t>to</a:t>
            </a:r>
            <a:r>
              <a:rPr lang="de-DE" sz="4000" dirty="0" smtClean="0"/>
              <a:t> </a:t>
            </a:r>
            <a:r>
              <a:rPr lang="de-DE" sz="4000" dirty="0" err="1" smtClean="0"/>
              <a:t>make</a:t>
            </a:r>
            <a:r>
              <a:rPr lang="de-DE" sz="4000" dirty="0" smtClean="0"/>
              <a:t> a </a:t>
            </a:r>
            <a:r>
              <a:rPr lang="de-DE" sz="4000" dirty="0" err="1" smtClean="0"/>
              <a:t>concept</a:t>
            </a:r>
            <a:r>
              <a:rPr lang="de-DE" sz="4000" dirty="0" smtClean="0"/>
              <a:t>, </a:t>
            </a:r>
            <a:r>
              <a:rPr lang="de-DE" sz="4000" dirty="0" err="1" smtClean="0"/>
              <a:t>create</a:t>
            </a:r>
            <a:r>
              <a:rPr lang="de-DE" sz="4000" dirty="0" smtClean="0"/>
              <a:t> a prototype </a:t>
            </a:r>
            <a:r>
              <a:rPr lang="de-DE" sz="4000" dirty="0" err="1" smtClean="0"/>
              <a:t>and</a:t>
            </a:r>
            <a:r>
              <a:rPr lang="de-DE" sz="4000" dirty="0" smtClean="0"/>
              <a:t> </a:t>
            </a:r>
            <a:r>
              <a:rPr lang="de-DE" sz="4000" dirty="0" err="1" smtClean="0"/>
              <a:t>validate</a:t>
            </a:r>
            <a:r>
              <a:rPr lang="de-DE" sz="4000" dirty="0" smtClean="0"/>
              <a:t> a 3D </a:t>
            </a:r>
            <a:r>
              <a:rPr lang="de-DE" sz="4000" dirty="0" err="1" smtClean="0"/>
              <a:t>printed</a:t>
            </a:r>
            <a:r>
              <a:rPr lang="de-DE" sz="4000" dirty="0" smtClean="0"/>
              <a:t> </a:t>
            </a:r>
            <a:r>
              <a:rPr lang="de-DE" sz="4000" dirty="0" err="1" smtClean="0"/>
              <a:t>tool</a:t>
            </a:r>
            <a:r>
              <a:rPr lang="de-DE" sz="4000" dirty="0" smtClean="0"/>
              <a:t> </a:t>
            </a:r>
            <a:r>
              <a:rPr lang="de-DE" sz="4000" dirty="0" err="1" smtClean="0"/>
              <a:t>for</a:t>
            </a:r>
            <a:r>
              <a:rPr lang="de-DE" sz="4000" dirty="0" smtClean="0"/>
              <a:t> </a:t>
            </a:r>
            <a:r>
              <a:rPr lang="de-DE" sz="4000" dirty="0" err="1" smtClean="0"/>
              <a:t>our</a:t>
            </a:r>
            <a:r>
              <a:rPr lang="de-DE" sz="4000" dirty="0" smtClean="0"/>
              <a:t> </a:t>
            </a:r>
            <a:r>
              <a:rPr lang="de-DE" sz="4000" dirty="0" err="1" smtClean="0"/>
              <a:t>injection</a:t>
            </a:r>
            <a:r>
              <a:rPr lang="de-DE" sz="4000" dirty="0" smtClean="0"/>
              <a:t> </a:t>
            </a:r>
            <a:r>
              <a:rPr lang="de-DE" sz="4000" dirty="0" err="1" smtClean="0"/>
              <a:t>moulding</a:t>
            </a:r>
            <a:r>
              <a:rPr lang="de-DE" sz="4000" dirty="0" smtClean="0"/>
              <a:t> </a:t>
            </a:r>
            <a:r>
              <a:rPr lang="de-DE" sz="4000" dirty="0" err="1" smtClean="0"/>
              <a:t>machine</a:t>
            </a:r>
            <a:r>
              <a:rPr lang="de-DE" sz="4000" dirty="0" smtClean="0"/>
              <a:t> in </a:t>
            </a:r>
            <a:r>
              <a:rPr lang="de-DE" sz="4000" dirty="0" err="1" smtClean="0"/>
              <a:t>order</a:t>
            </a:r>
            <a:r>
              <a:rPr lang="de-DE" sz="4000" dirty="0" smtClean="0"/>
              <a:t> </a:t>
            </a:r>
            <a:r>
              <a:rPr lang="de-DE" sz="4000" dirty="0" err="1" smtClean="0"/>
              <a:t>to</a:t>
            </a:r>
            <a:r>
              <a:rPr lang="de-DE" sz="4000" dirty="0" smtClean="0"/>
              <a:t> </a:t>
            </a:r>
            <a:r>
              <a:rPr lang="de-DE" sz="4000" dirty="0" err="1" smtClean="0"/>
              <a:t>expand</a:t>
            </a:r>
            <a:r>
              <a:rPr lang="de-DE" sz="4000" dirty="0" smtClean="0"/>
              <a:t> </a:t>
            </a:r>
            <a:r>
              <a:rPr lang="de-DE" sz="4000" dirty="0" err="1" smtClean="0"/>
              <a:t>our</a:t>
            </a:r>
            <a:r>
              <a:rPr lang="de-DE" sz="4000" dirty="0" smtClean="0"/>
              <a:t> </a:t>
            </a:r>
            <a:r>
              <a:rPr lang="de-DE" sz="4000" dirty="0" err="1" smtClean="0"/>
              <a:t>portfolio</a:t>
            </a:r>
            <a:r>
              <a:rPr lang="de-DE" sz="4000" dirty="0" smtClean="0"/>
              <a:t>.</a:t>
            </a:r>
            <a:endParaRPr lang="de-DE" sz="4000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35" t="25715" r="16381" b="14469"/>
          <a:stretch/>
        </p:blipFill>
        <p:spPr>
          <a:xfrm>
            <a:off x="13394044" y="3854035"/>
            <a:ext cx="4893956" cy="3569127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506766" y="8797904"/>
            <a:ext cx="171136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/>
              <a:t>Betreuung</a:t>
            </a:r>
            <a:r>
              <a:rPr lang="de-DE" sz="3600" dirty="0" smtClean="0"/>
              <a:t>: 	Prof.-Dr. Christoph Bunsen    	und 	Roland Oppelt </a:t>
            </a:r>
          </a:p>
          <a:p>
            <a:r>
              <a:rPr lang="de-DE" sz="3600" b="1" dirty="0" smtClean="0"/>
              <a:t>Kontakt</a:t>
            </a:r>
            <a:r>
              <a:rPr lang="de-DE" sz="3600" dirty="0" smtClean="0"/>
              <a:t>: 	christoph.bunsen@fhws.de		roland.oppelt@fhws.de</a:t>
            </a:r>
            <a:endParaRPr lang="de-DE" sz="3000" dirty="0">
              <a:latin typeface="DIN" panose="0200050404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12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58</Words>
  <Application>Microsoft Office PowerPoint</Application>
  <PresentationFormat>Benutzerdefiniert</PresentationFormat>
  <Paragraphs>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DIN</vt:lpstr>
      <vt:lpstr>Larissa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Roman, Sabina</dc:creator>
  <cp:lastModifiedBy>Roman, Sabina</cp:lastModifiedBy>
  <cp:revision>58</cp:revision>
  <dcterms:created xsi:type="dcterms:W3CDTF">2013-06-05T07:18:02Z</dcterms:created>
  <dcterms:modified xsi:type="dcterms:W3CDTF">2020-05-04T11:58:25Z</dcterms:modified>
</cp:coreProperties>
</file>